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5" r:id="rId2"/>
    <p:sldId id="311" r:id="rId3"/>
    <p:sldId id="312" r:id="rId4"/>
    <p:sldId id="324" r:id="rId5"/>
    <p:sldId id="314" r:id="rId6"/>
    <p:sldId id="309" r:id="rId7"/>
    <p:sldId id="313" r:id="rId8"/>
    <p:sldId id="327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6" r:id="rId17"/>
    <p:sldId id="325" r:id="rId18"/>
    <p:sldId id="315" r:id="rId19"/>
    <p:sldId id="299" r:id="rId20"/>
  </p:sldIdLst>
  <p:sldSz cx="12192000" cy="6858000"/>
  <p:notesSz cx="6794500" cy="1000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search developement" initials="rd" lastIdx="1" clrIdx="0">
    <p:extLst>
      <p:ext uri="{19B8F6BF-5375-455C-9EA6-DF929625EA0E}">
        <p15:presenceInfo xmlns:p15="http://schemas.microsoft.com/office/powerpoint/2012/main" userId="c32883c556a5de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56627-D640-438F-8B0A-80A49E16BFC5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1913" y="750888"/>
            <a:ext cx="6670675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5F623-EADC-40C8-BFB7-4F3FA8F1F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7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6FA4-6D07-425C-94F3-B75CC8F60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9F73E7-4C0D-44EE-B016-13B1A36D3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5E5D1-D61B-4B99-AA16-168482111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EDA9D-FA3B-4EF5-87E5-04B0BE9D6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83E-B183-4AB0-B2E4-3DB0229BB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8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EB01-AF12-4E1A-BD4D-6390F7D5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EB0CE-7495-4CA0-9FAB-0DB692B9F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23997-5415-41D0-BE8B-A0F0F54A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A4C36-C932-46E3-8378-555AFED9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4BC70-6694-4CE7-8277-5B5D4ABB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121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7D63AA-8EE7-4B06-B055-FDB906132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36A39-F98C-4CAE-998D-169B724D6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470FD-4BF2-48C3-8437-7DC3FDE5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4C399-3FD5-43C0-B607-FFB53958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2CE71-BF42-4EFC-9C94-824C92D6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15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1426-C598-42B5-9561-67932B05C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C440C-E0A8-4415-9130-34B074B5F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8525A-FD15-44FB-A767-60B4BC2F7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9AB71-1396-4C92-9087-E1B2E38D3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A6A9A-AD73-40D1-A5EF-10B09BA08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69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41867-57F4-4234-8470-3175070C9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FFE9B-EE4F-4974-B37C-91EB076B0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DC22F-505D-4C80-B366-18F99711C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23821-E813-477A-9D26-43633A9A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802C8-8910-43E6-B57B-6E81D9AA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87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87AF-E44C-4D4B-8C1D-28744D7D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2DE26-EA10-4FD2-980A-6CAC82E96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03E00C-2054-4B9A-B32C-F7F1B229C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52809-2482-4FC9-B151-C7B0BA5A7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8C07D-A681-45EE-B085-74524979A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4B150-D00D-4343-A17F-653DC710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25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982FC-82D7-4859-A77C-9CA6B53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3C084-9A26-48AA-A9C7-536152AA5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ADE93-840A-4215-A675-119EACBF9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F7243B-A198-405D-AF71-07271B5FD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FD751B-2971-4BD5-AD4A-EE326FAA3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8CCE04-8555-429B-8ECC-51E70C1DC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35ECD-3A09-4E0D-8A02-553CAC5B8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C8F330-7718-4257-A910-C5282453A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67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3CE5-8F16-477B-9389-490958F9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C488C1-99C1-464C-AC56-1CF3CDF6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B9147-6E4F-4801-A3D1-EFBA5A9F9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E1DA4-70E6-417D-8F70-211D6D38D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D86B2-5022-416E-B636-BA6C6ACE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85188-23FB-4873-BC1C-9E99E585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70F9CA-0DF1-4AE8-8FA3-E7680570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6E93A-0519-4196-A3B3-C483AAA1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F4D96-851A-4860-9E80-216D4F4B8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113618-6333-4E51-B345-1E3B35BD3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74427-0760-4E6E-B2E3-F26AA93F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E6445-9753-4EA6-805D-EDBE5E30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94F93-7D23-4BA4-ADB9-70073ED4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1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DA96-161F-42B5-8E17-8ED69D355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59CD5-84E9-437A-9DD0-A1D6BA243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4010D-6532-4EBA-8634-C7134AAD5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C5D7D-EDE3-42DE-B841-A81CA7717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A2FA1-CD84-4E44-8662-74E3F99DE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B5771-673C-476C-8F08-0E42F37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60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C1F6E7-3EF8-433B-BC26-216CB40DD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97918-0B35-4F3E-BDEC-265389B54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E4BBD-E846-4C7E-83D2-A9136FF25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F21B-15D1-416D-AE55-EA917CB51FCE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A713F-B859-4A3A-9FA9-DACCBF16E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2AA28-E3B1-42A6-BAFE-3F87E7259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0980D-9339-413E-A947-00E4700ED9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6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rotherspackaging2020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2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29.jpeg" Type="http://schemas.openxmlformats.org/officeDocument/2006/relationships/image"/><Relationship Id="rId5" Target="../media/image28.jpeg" Type="http://schemas.openxmlformats.org/officeDocument/2006/relationships/image"/><Relationship Id="rId4" Target="../media/image27.jpe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jpeg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17.xml.rels><?xml version="1.0" encoding="UTF-8" standalone="yes" ?><Relationships xmlns="http://schemas.openxmlformats.org/package/2006/relationships"><Relationship Id="rId8" Target="../media/image49.png" Type="http://schemas.openxmlformats.org/officeDocument/2006/relationships/image"/><Relationship Id="rId13" Target="../media/image54.jpeg" Type="http://schemas.openxmlformats.org/officeDocument/2006/relationships/image"/><Relationship Id="rId18" Target="../media/image59.png" Type="http://schemas.openxmlformats.org/officeDocument/2006/relationships/image"/><Relationship Id="rId26" Target="../media/image67.jpeg" Type="http://schemas.openxmlformats.org/officeDocument/2006/relationships/image"/><Relationship Id="rId3" Target="../media/image44.jpeg" Type="http://schemas.openxmlformats.org/officeDocument/2006/relationships/image"/><Relationship Id="rId21" Target="../media/image62.jpeg" Type="http://schemas.openxmlformats.org/officeDocument/2006/relationships/image"/><Relationship Id="rId7" Target="../media/image48.jpeg" Type="http://schemas.openxmlformats.org/officeDocument/2006/relationships/image"/><Relationship Id="rId12" Target="../media/image53.png" Type="http://schemas.openxmlformats.org/officeDocument/2006/relationships/image"/><Relationship Id="rId17" Target="../media/image58.jpeg" Type="http://schemas.openxmlformats.org/officeDocument/2006/relationships/image"/><Relationship Id="rId25" Target="../media/image66.jpeg" Type="http://schemas.openxmlformats.org/officeDocument/2006/relationships/image"/><Relationship Id="rId2" Target="../media/image1.png" Type="http://schemas.openxmlformats.org/officeDocument/2006/relationships/image"/><Relationship Id="rId16" Target="../media/image57.jpeg" Type="http://schemas.openxmlformats.org/officeDocument/2006/relationships/image"/><Relationship Id="rId20" Target="../media/image6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47.jpeg" Type="http://schemas.openxmlformats.org/officeDocument/2006/relationships/image"/><Relationship Id="rId11" Target="../media/image52.png" Type="http://schemas.openxmlformats.org/officeDocument/2006/relationships/image"/><Relationship Id="rId24" Target="../media/image65.jpeg" Type="http://schemas.openxmlformats.org/officeDocument/2006/relationships/image"/><Relationship Id="rId5" Target="../media/image46.jpeg" Type="http://schemas.openxmlformats.org/officeDocument/2006/relationships/image"/><Relationship Id="rId15" Target="../media/image56.jpeg" Type="http://schemas.openxmlformats.org/officeDocument/2006/relationships/image"/><Relationship Id="rId23" Target="../media/image64.jpeg" Type="http://schemas.openxmlformats.org/officeDocument/2006/relationships/image"/><Relationship Id="rId10" Target="../media/image51.jpeg" Type="http://schemas.openxmlformats.org/officeDocument/2006/relationships/image"/><Relationship Id="rId19" Target="../media/image60.png" Type="http://schemas.openxmlformats.org/officeDocument/2006/relationships/image"/><Relationship Id="rId4" Target="../media/image45.jpeg" Type="http://schemas.openxmlformats.org/officeDocument/2006/relationships/image"/><Relationship Id="rId9" Target="../media/image50.jpeg" Type="http://schemas.openxmlformats.org/officeDocument/2006/relationships/image"/><Relationship Id="rId14" Target="../media/image55.jpeg" Type="http://schemas.openxmlformats.org/officeDocument/2006/relationships/image"/><Relationship Id="rId22" Target="../media/image63.png" Type="http://schemas.openxmlformats.org/officeDocument/2006/relationships/image"/></Relationships>
</file>

<file path=ppt/slides/_rels/slide18.xml.rels><?xml version="1.0" encoding="UTF-8" standalone="yes" ?><Relationships xmlns="http://schemas.openxmlformats.org/package/2006/relationships"><Relationship Id="rId8" Target="../media/image49.png" Type="http://schemas.openxmlformats.org/officeDocument/2006/relationships/image"/><Relationship Id="rId13" Target="../media/image54.jpeg" Type="http://schemas.openxmlformats.org/officeDocument/2006/relationships/image"/><Relationship Id="rId18" Target="../media/image59.png" Type="http://schemas.openxmlformats.org/officeDocument/2006/relationships/image"/><Relationship Id="rId26" Target="../media/image67.jpeg" Type="http://schemas.openxmlformats.org/officeDocument/2006/relationships/image"/><Relationship Id="rId3" Target="../media/image44.jpeg" Type="http://schemas.openxmlformats.org/officeDocument/2006/relationships/image"/><Relationship Id="rId21" Target="../media/image62.jpeg" Type="http://schemas.openxmlformats.org/officeDocument/2006/relationships/image"/><Relationship Id="rId7" Target="../media/image48.jpeg" Type="http://schemas.openxmlformats.org/officeDocument/2006/relationships/image"/><Relationship Id="rId12" Target="../media/image53.png" Type="http://schemas.openxmlformats.org/officeDocument/2006/relationships/image"/><Relationship Id="rId17" Target="../media/image58.jpeg" Type="http://schemas.openxmlformats.org/officeDocument/2006/relationships/image"/><Relationship Id="rId25" Target="../media/image66.jpeg" Type="http://schemas.openxmlformats.org/officeDocument/2006/relationships/image"/><Relationship Id="rId2" Target="../media/image1.png" Type="http://schemas.openxmlformats.org/officeDocument/2006/relationships/image"/><Relationship Id="rId16" Target="../media/image57.jpeg" Type="http://schemas.openxmlformats.org/officeDocument/2006/relationships/image"/><Relationship Id="rId20" Target="../media/image6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47.jpeg" Type="http://schemas.openxmlformats.org/officeDocument/2006/relationships/image"/><Relationship Id="rId11" Target="../media/image52.png" Type="http://schemas.openxmlformats.org/officeDocument/2006/relationships/image"/><Relationship Id="rId24" Target="../media/image65.jpeg" Type="http://schemas.openxmlformats.org/officeDocument/2006/relationships/image"/><Relationship Id="rId5" Target="../media/image46.jpeg" Type="http://schemas.openxmlformats.org/officeDocument/2006/relationships/image"/><Relationship Id="rId15" Target="../media/image56.jpeg" Type="http://schemas.openxmlformats.org/officeDocument/2006/relationships/image"/><Relationship Id="rId23" Target="../media/image64.jpeg" Type="http://schemas.openxmlformats.org/officeDocument/2006/relationships/image"/><Relationship Id="rId10" Target="../media/image51.jpeg" Type="http://schemas.openxmlformats.org/officeDocument/2006/relationships/image"/><Relationship Id="rId19" Target="../media/image60.png" Type="http://schemas.openxmlformats.org/officeDocument/2006/relationships/image"/><Relationship Id="rId4" Target="../media/image45.jpeg" Type="http://schemas.openxmlformats.org/officeDocument/2006/relationships/image"/><Relationship Id="rId9" Target="../media/image50.jpeg" Type="http://schemas.openxmlformats.org/officeDocument/2006/relationships/image"/><Relationship Id="rId14" Target="../media/image55.jpeg" Type="http://schemas.openxmlformats.org/officeDocument/2006/relationships/image"/><Relationship Id="rId22" Target="../media/image63.png" Type="http://schemas.openxmlformats.org/officeDocument/2006/relationships/image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chemeClr val="accent4">
                <a:lumMod val="5000"/>
                <a:lumOff val="95000"/>
              </a:schemeClr>
            </a:gs>
            <a:gs pos="49000">
              <a:schemeClr val="accent6">
                <a:lumMod val="20000"/>
                <a:lumOff val="80000"/>
              </a:schemeClr>
            </a:gs>
            <a:gs pos="82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pc="80" dirty="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lang="en-GB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A67E93-A780-4E59-83CB-9AA2C08879B5}"/>
              </a:ext>
            </a:extLst>
          </p:cNvPr>
          <p:cNvSpPr txBox="1"/>
          <p:nvPr/>
        </p:nvSpPr>
        <p:spPr>
          <a:xfrm>
            <a:off x="-11292" y="1208050"/>
            <a:ext cx="121744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>
              <a:latin typeface="Arial Rounded MT Bold" panose="020F0704030504030204" pitchFamily="34" charset="0"/>
            </a:endParaRPr>
          </a:p>
          <a:p>
            <a:pPr algn="ctr"/>
            <a:endParaRPr lang="en-US" sz="36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3600" dirty="0">
                <a:latin typeface="Arial Rounded MT Bold" panose="020F0704030504030204" pitchFamily="34" charset="0"/>
              </a:rPr>
              <a:t>Lets Make sustainability a Necessity of Packaging</a:t>
            </a:r>
          </a:p>
          <a:p>
            <a:pPr algn="ctr"/>
            <a:r>
              <a:rPr lang="en-IN" dirty="0">
                <a:latin typeface="Arial Rounded MT Bold" panose="020F0704030504030204" pitchFamily="34" charset="0"/>
                <a:hlinkClick r:id="rId2"/>
              </a:rPr>
              <a:t>brotherspackaging2020@gmail.com</a:t>
            </a:r>
            <a:endParaRPr lang="en-IN" dirty="0">
              <a:latin typeface="Arial Rounded MT Bold" panose="020F0704030504030204" pitchFamily="34" charset="0"/>
            </a:endParaRPr>
          </a:p>
          <a:p>
            <a:endParaRPr lang="en-US" sz="3600" dirty="0">
              <a:latin typeface="Arial Rounded MT Bold" panose="020F0704030504030204" pitchFamily="34" charset="0"/>
            </a:endParaRPr>
          </a:p>
          <a:p>
            <a:pPr algn="ctr"/>
            <a:endParaRPr lang="en-IN" sz="3600" dirty="0">
              <a:latin typeface="Arial Rounded MT Bold" panose="020F07040305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C96A8C-2CEB-4AF0-A870-82737CF16C5D}"/>
              </a:ext>
            </a:extLst>
          </p:cNvPr>
          <p:cNvSpPr txBox="1"/>
          <p:nvPr/>
        </p:nvSpPr>
        <p:spPr>
          <a:xfrm>
            <a:off x="502716" y="4591751"/>
            <a:ext cx="25426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PUSHPENDRA RAWAT</a:t>
            </a:r>
          </a:p>
          <a:p>
            <a:r>
              <a:rPr lang="en-US" dirty="0"/>
              <a:t>Mobile - +91</a:t>
            </a:r>
            <a:r>
              <a:rPr lang="en-IN" dirty="0"/>
              <a:t>8446036105</a:t>
            </a:r>
            <a:endParaRPr lang="en-US" dirty="0"/>
          </a:p>
          <a:p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ED8B2C-86AA-47C0-8A1B-3823A4B90337}"/>
              </a:ext>
            </a:extLst>
          </p:cNvPr>
          <p:cNvSpPr txBox="1"/>
          <p:nvPr/>
        </p:nvSpPr>
        <p:spPr>
          <a:xfrm>
            <a:off x="7779816" y="4591751"/>
            <a:ext cx="25426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Raghvendra</a:t>
            </a:r>
            <a:r>
              <a:rPr lang="en-US" dirty="0"/>
              <a:t> Rawat</a:t>
            </a:r>
          </a:p>
          <a:p>
            <a:r>
              <a:rPr lang="en-US" dirty="0"/>
              <a:t>Mobile - +91</a:t>
            </a:r>
            <a:r>
              <a:rPr lang="en-IN" dirty="0"/>
              <a:t>7709987178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7703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pc="80" dirty="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lang="en-GB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18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Products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1114" y="992033"/>
            <a:ext cx="30948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Our products.</a:t>
            </a:r>
            <a:endParaRPr lang="en-IN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PP Tray.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PP box.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ESD PP tray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ESD PP sheet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MS Trolly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Crate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EPE Foam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EVA Foam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Bubble roll.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Bubble bag.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Stretch film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PVC transparent Bag.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PVC transparent roll.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DE456A-58E8-4D2E-9BEC-013C6E1CEA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85735"/>
            <a:ext cx="3009900" cy="383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C9DB75-B08F-4FF5-BA4D-240EBF441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575" y="1002291"/>
            <a:ext cx="2647950" cy="383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789021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b="1" dirty="0" lang="pt-BR" spc="80" sz="240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b="1" dirty="0" lang="en-GB" sz="24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18245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Products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1114" y="992033"/>
            <a:ext cx="3094844" cy="424731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b="1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Our products.</a:t>
            </a:r>
            <a:endParaRPr b="0" dirty="0" i="0" lang="en-IN">
              <a:solidFill>
                <a:srgbClr val="222222"/>
              </a:solidFill>
              <a:effectLst/>
              <a:latin charset="0" panose="020B0604020202020204" pitchFamily="34" typeface="Arial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Tray.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box.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tray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sheet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MS Trolly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Crate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EPE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EVA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roll.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Stretch film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 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 roll.</a:t>
            </a:r>
          </a:p>
          <a:p>
            <a:endParaRPr dirty="0"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1C147A-6DDC-4F22-A831-1B39905DE0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"/>
          <a:stretch/>
        </p:blipFill>
        <p:spPr>
          <a:xfrm>
            <a:off x="3473955" y="1087283"/>
            <a:ext cx="5263807" cy="324659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D89277-6874-4DD0-BFC2-A38EEA5D2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525" y="1087283"/>
            <a:ext cx="3208361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260312"/>
      </p:ext>
    </p:extLst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b="1" dirty="0" lang="pt-BR" spc="80" sz="240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b="1" dirty="0" lang="en-GB" sz="24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18245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Products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1114" y="992033"/>
            <a:ext cx="3094844" cy="424731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b="1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Our products.</a:t>
            </a:r>
            <a:endParaRPr b="0" dirty="0" i="0" lang="en-IN">
              <a:solidFill>
                <a:srgbClr val="222222"/>
              </a:solidFill>
              <a:effectLst/>
              <a:latin charset="0" panose="020B0604020202020204" pitchFamily="34" typeface="Arial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Tray.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box.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tray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sheet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MS Trolly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Crate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EPE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EVA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roll.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Stretch film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 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 roll.</a:t>
            </a:r>
          </a:p>
          <a:p>
            <a:endParaRPr dirty="0"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980A6FD-D222-4594-BAA9-2710E1408D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"/>
          <a:stretch/>
        </p:blipFill>
        <p:spPr>
          <a:xfrm>
            <a:off x="3933148" y="3889726"/>
            <a:ext cx="1798740" cy="230504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B4951D4-2380-49B6-B12A-D850B1D0904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-7"/>
          <a:stretch/>
        </p:blipFill>
        <p:spPr>
          <a:xfrm>
            <a:off x="9410169" y="1151099"/>
            <a:ext cx="2010306" cy="226403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7E7F11D-A554-4805-ACC9-729E274EF1A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4"/>
          <a:stretch/>
        </p:blipFill>
        <p:spPr>
          <a:xfrm>
            <a:off x="9410169" y="4131587"/>
            <a:ext cx="1633680" cy="20066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AFEC71F-00AD-40B2-B5D6-4C925868758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-20" r="-9"/>
          <a:stretch/>
        </p:blipFill>
        <p:spPr>
          <a:xfrm>
            <a:off x="4560338" y="1151099"/>
            <a:ext cx="2124606" cy="239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413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pc="80" dirty="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lang="en-GB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18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Products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1114" y="992033"/>
            <a:ext cx="30948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Our products.</a:t>
            </a:r>
            <a:endParaRPr lang="en-IN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PP Tray.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PP box.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ESD PP tray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ESD PP sheet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MS Trolly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Crate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EPE Foam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EVA Foam with fabrication.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Bubble roll.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Bubble bag.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Stretch film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PVC transparent Bag.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PVC transparent roll.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B930FF-4581-472E-8D38-249149C6D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825" y="877628"/>
            <a:ext cx="1532036" cy="19708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15026F-ADFF-421C-A503-32042A870D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021" y="1145610"/>
            <a:ext cx="2423101" cy="18305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5C7BC5D-5826-451F-9CC5-E06F19A65C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585" y="3366465"/>
            <a:ext cx="1986537" cy="224824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682B5DE-F02D-46D3-BE12-2EF2D0CE81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218" y="2976187"/>
            <a:ext cx="1732434" cy="206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00813"/>
      </p:ext>
    </p:extLst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b="1" dirty="0" lang="pt-BR" spc="80" sz="240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b="1" dirty="0" lang="en-GB" sz="24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18245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Products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1114" y="992033"/>
            <a:ext cx="3094844" cy="424731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b="1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Our products.</a:t>
            </a:r>
            <a:endParaRPr b="0" dirty="0" i="0" lang="en-IN">
              <a:solidFill>
                <a:srgbClr val="222222"/>
              </a:solidFill>
              <a:effectLst/>
              <a:latin charset="0" panose="020B0604020202020204" pitchFamily="34" typeface="Arial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Tray.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box.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tray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sheet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MS Trolly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Crate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EPE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EVA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roll.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Stretch film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 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 roll.</a:t>
            </a:r>
          </a:p>
          <a:p>
            <a:endParaRPr dirty="0"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F5D8B7-5125-41D9-BB6A-8ED649B04C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078" y="992033"/>
            <a:ext cx="3928741" cy="24449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4CAB37-B3A9-4550-814E-4A5911307BC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/>
          <a:stretch/>
        </p:blipFill>
        <p:spPr>
          <a:xfrm>
            <a:off x="3630079" y="3524078"/>
            <a:ext cx="3928741" cy="271012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EA3DD0D-6B95-4B89-94F5-6D4E0C3DC12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" r="13"/>
          <a:stretch/>
        </p:blipFill>
        <p:spPr>
          <a:xfrm>
            <a:off x="7650519" y="3115690"/>
            <a:ext cx="4321624" cy="311851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D0D3B31-BA27-438D-B18B-EE6D9E217C0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71"/>
          <a:stretch/>
        </p:blipFill>
        <p:spPr>
          <a:xfrm>
            <a:off x="7650519" y="964503"/>
            <a:ext cx="4321624" cy="19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91059"/>
      </p:ext>
    </p:extLst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b="1" dirty="0" lang="pt-BR" spc="80" sz="240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b="1" dirty="0" lang="en-GB" sz="24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18245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Products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1114" y="992033"/>
            <a:ext cx="3094844" cy="424731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b="1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Our products.</a:t>
            </a:r>
            <a:endParaRPr b="0" dirty="0" i="0" lang="en-IN">
              <a:solidFill>
                <a:srgbClr val="222222"/>
              </a:solidFill>
              <a:effectLst/>
              <a:latin charset="0" panose="020B0604020202020204" pitchFamily="34" typeface="Arial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Tray.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box.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tray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sheet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MS Trolly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Crate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EPE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EVA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roll.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Stretch film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 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 roll.</a:t>
            </a:r>
          </a:p>
          <a:p>
            <a:endParaRPr dirty="0"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6D78BF-4F06-461C-BE3F-911202BD51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074" y="992033"/>
            <a:ext cx="3891119" cy="45895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72C218-5246-458F-8B27-9E9F4D0403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"/>
          <a:stretch/>
        </p:blipFill>
        <p:spPr>
          <a:xfrm>
            <a:off x="3305958" y="992033"/>
            <a:ext cx="4689236" cy="458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25022"/>
      </p:ext>
    </p:extLst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b="1" dirty="0" lang="pt-BR" spc="80" sz="240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b="1" dirty="0" lang="en-GB" sz="24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4720331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Transportation facility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631874" y="1017139"/>
            <a:ext cx="4577635" cy="206210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en-US" sz="3200"/>
              <a:t>We are a equipped with dedicated vehicle to serve the increasing demand on time of customers.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D6484C-7762-4899-A616-04847047C4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285" y="1017139"/>
            <a:ext cx="2913601" cy="21852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BFFBF0-D521-48E6-90A0-314639BAA2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6"/>
          <a:stretch/>
        </p:blipFill>
        <p:spPr>
          <a:xfrm>
            <a:off x="6459188" y="3266880"/>
            <a:ext cx="2531630" cy="296847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9D3A3B1-2E0E-4266-B878-6DBF8304749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6"/>
          <a:stretch/>
        </p:blipFill>
        <p:spPr>
          <a:xfrm>
            <a:off x="6448425" y="1017139"/>
            <a:ext cx="2542393" cy="218520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54234B1-7C63-4110-A3DC-B31DBC8063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"/>
          <a:stretch/>
        </p:blipFill>
        <p:spPr>
          <a:xfrm>
            <a:off x="9067285" y="3248529"/>
            <a:ext cx="29136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5217"/>
      </p:ext>
    </p:extLst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1286"/>
            <a:ext cx="12192000" cy="496957"/>
            <a:chOff x="0" y="6321286"/>
            <a:chExt cx="12192000" cy="496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6E23ED-49D1-4503-BAC2-477E76893DBD}"/>
              </a:ext>
            </a:extLst>
          </p:cNvPr>
          <p:cNvSpPr txBox="1"/>
          <p:nvPr/>
        </p:nvSpPr>
        <p:spPr>
          <a:xfrm>
            <a:off x="759655" y="3263705"/>
            <a:ext cx="184731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endParaRPr dirty="0" lang="en-IN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2B9EBF-AC58-4324-8FFA-0A08CDD23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739" y="2839"/>
            <a:ext cx="2351294" cy="6042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11402B-FCD1-446E-AEBD-085C5B78FD7C}"/>
              </a:ext>
            </a:extLst>
          </p:cNvPr>
          <p:cNvSpPr txBox="1"/>
          <p:nvPr/>
        </p:nvSpPr>
        <p:spPr>
          <a:xfrm>
            <a:off x="1131366" y="6320134"/>
            <a:ext cx="3389069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pt-BR" spc="80" sz="2400">
                <a:solidFill>
                  <a:schemeClr val="bg1">
                    <a:lumMod val="95000"/>
                  </a:schemeClr>
                </a:solidFill>
              </a:rPr>
              <a:t>BROTHERS PACKAGING </a:t>
            </a:r>
            <a:endParaRPr b="1" dirty="0" lang="en-GB" sz="2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148DEC-D468-47E5-92DD-B45FD2D327DD}"/>
              </a:ext>
            </a:extLst>
          </p:cNvPr>
          <p:cNvSpPr txBox="1"/>
          <p:nvPr/>
        </p:nvSpPr>
        <p:spPr>
          <a:xfrm>
            <a:off x="219857" y="128397"/>
            <a:ext cx="3873176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Industry we serve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8DD877-618A-4FD6-9EFC-3C3303D573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" r="1"/>
          <a:stretch/>
        </p:blipFill>
        <p:spPr>
          <a:xfrm>
            <a:off x="68867" y="904494"/>
            <a:ext cx="2209019" cy="9015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1E65FA-F269-4973-8778-0C3BBB99AD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26" r="115"/>
          <a:stretch/>
        </p:blipFill>
        <p:spPr>
          <a:xfrm>
            <a:off x="68867" y="1925100"/>
            <a:ext cx="2209019" cy="11042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72DE743-026C-4D1D-A078-69467F27DB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-92" r="-79"/>
          <a:stretch/>
        </p:blipFill>
        <p:spPr>
          <a:xfrm>
            <a:off x="2371251" y="913428"/>
            <a:ext cx="2638899" cy="92793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06C2D55-638F-439D-A78C-B107D8F7DE8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-36" r="115"/>
          <a:stretch/>
        </p:blipFill>
        <p:spPr>
          <a:xfrm>
            <a:off x="68866" y="3093829"/>
            <a:ext cx="2209019" cy="9961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60C71B9-A7B2-47FF-B320-7AEAE1519C8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-430" r="3"/>
          <a:stretch/>
        </p:blipFill>
        <p:spPr>
          <a:xfrm>
            <a:off x="2371251" y="1914094"/>
            <a:ext cx="2638899" cy="91472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520AFEC-79B6-4C33-A704-1A8E3BA3F5C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-164" r="2"/>
          <a:stretch/>
        </p:blipFill>
        <p:spPr>
          <a:xfrm>
            <a:off x="2371250" y="2901545"/>
            <a:ext cx="2614244" cy="196247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C02DF4C-B2FF-4689-A4AC-F62F7031DBA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-1"/>
          <a:stretch/>
        </p:blipFill>
        <p:spPr>
          <a:xfrm>
            <a:off x="60251" y="4177085"/>
            <a:ext cx="2217634" cy="110152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BB91D7-0BFD-4DE9-8889-E6F980BD9FE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-157" r="-62"/>
          <a:stretch/>
        </p:blipFill>
        <p:spPr>
          <a:xfrm>
            <a:off x="2365255" y="4952297"/>
            <a:ext cx="2614244" cy="124515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6F4944D-0355-4171-B33E-6E60D2072C1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b="-6" r="-114"/>
          <a:stretch/>
        </p:blipFill>
        <p:spPr>
          <a:xfrm>
            <a:off x="5096699" y="5029357"/>
            <a:ext cx="2224495" cy="120365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A091E6E-413A-445B-854F-228779909412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b="-45" r="1"/>
          <a:stretch/>
        </p:blipFill>
        <p:spPr>
          <a:xfrm>
            <a:off x="5090704" y="4015490"/>
            <a:ext cx="2224495" cy="92793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B6D1E4-DC79-48E2-AE25-13AC9E2013AA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b="255" r="14"/>
          <a:stretch/>
        </p:blipFill>
        <p:spPr>
          <a:xfrm>
            <a:off x="5090703" y="2952648"/>
            <a:ext cx="2224496" cy="97691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A019D9B-1403-4000-9ACF-7B45872971D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-151" r="160"/>
          <a:stretch/>
        </p:blipFill>
        <p:spPr>
          <a:xfrm>
            <a:off x="7436047" y="5040845"/>
            <a:ext cx="2201524" cy="1189241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7172B65-D7E9-4444-B297-E68DE360B5B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b="77" r="-5"/>
          <a:stretch/>
        </p:blipFill>
        <p:spPr>
          <a:xfrm>
            <a:off x="7436046" y="4009518"/>
            <a:ext cx="2184203" cy="92793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513F911-FCC3-4222-9498-CA910BFEC86E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b="263" r="-75"/>
          <a:stretch/>
        </p:blipFill>
        <p:spPr>
          <a:xfrm>
            <a:off x="7418726" y="2968067"/>
            <a:ext cx="2201524" cy="97691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14E40908-18AB-4D82-941E-1C6810487771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b="-18" r="44"/>
          <a:stretch/>
        </p:blipFill>
        <p:spPr>
          <a:xfrm>
            <a:off x="5113675" y="1942349"/>
            <a:ext cx="2201524" cy="922024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4B37FC7-731A-4E66-88C2-F9EABEF23AED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b="-416" r="48"/>
          <a:stretch/>
        </p:blipFill>
        <p:spPr>
          <a:xfrm>
            <a:off x="60251" y="5377791"/>
            <a:ext cx="2217634" cy="87862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04FF36D-ED91-44F4-9E26-FB39F6A5973B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b="276" r="77"/>
          <a:stretch/>
        </p:blipFill>
        <p:spPr>
          <a:xfrm>
            <a:off x="5113676" y="999623"/>
            <a:ext cx="2201524" cy="89797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E0E0BA68-FB4B-434B-8BEB-CAB8E1610DA1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b="-284" r="-78"/>
          <a:stretch/>
        </p:blipFill>
        <p:spPr>
          <a:xfrm>
            <a:off x="7418727" y="974306"/>
            <a:ext cx="2201524" cy="88477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2740D810-86C6-4055-BFB6-1116ACD50C7F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b="-35" r="-90"/>
          <a:stretch/>
        </p:blipFill>
        <p:spPr>
          <a:xfrm>
            <a:off x="9762739" y="2956183"/>
            <a:ext cx="2275942" cy="97337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C3E85E25-3958-44F7-853A-784C035994C6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b="-348" r="189"/>
          <a:stretch/>
        </p:blipFill>
        <p:spPr>
          <a:xfrm>
            <a:off x="7418725" y="1960387"/>
            <a:ext cx="2201524" cy="87602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203D927-35DA-414F-81B7-B63D4130DAB9}"/>
              </a:ext>
            </a:extLst>
          </p:cNvPr>
          <p:cNvPicPr>
            <a:picLocks noChangeAspect="1"/>
          </p:cNvPicPr>
          <p:nvPr/>
        </p:nvPicPr>
        <p:blipFill rotWithShape="1">
          <a:blip r:embed="rId23"/>
          <a:srcRect b="260" r="32"/>
          <a:stretch/>
        </p:blipFill>
        <p:spPr>
          <a:xfrm>
            <a:off x="9723775" y="5024601"/>
            <a:ext cx="2314906" cy="1172852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7EBE90D1-BF73-411C-97B9-CA23CE525E03}"/>
              </a:ext>
            </a:extLst>
          </p:cNvPr>
          <p:cNvPicPr>
            <a:picLocks noChangeAspect="1"/>
          </p:cNvPicPr>
          <p:nvPr/>
        </p:nvPicPr>
        <p:blipFill rotWithShape="1">
          <a:blip r:embed="rId24"/>
          <a:srcRect b="-328" r="166"/>
          <a:stretch/>
        </p:blipFill>
        <p:spPr>
          <a:xfrm>
            <a:off x="9762739" y="4008389"/>
            <a:ext cx="2275942" cy="927937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508B595-BFBE-48BC-B0A1-376121F4452C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b="8" r="-3"/>
          <a:stretch/>
        </p:blipFill>
        <p:spPr>
          <a:xfrm>
            <a:off x="9723775" y="1913507"/>
            <a:ext cx="2314906" cy="91472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5A48C8D4-EF13-4CF5-B83A-1B2767C3FD46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392" r="123"/>
          <a:stretch/>
        </p:blipFill>
        <p:spPr>
          <a:xfrm>
            <a:off x="9726887" y="904494"/>
            <a:ext cx="2314906" cy="91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12441"/>
      </p:ext>
    </p:extLst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1286"/>
            <a:ext cx="12192000" cy="496957"/>
            <a:chOff x="0" y="6321286"/>
            <a:chExt cx="12192000" cy="496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6E23ED-49D1-4503-BAC2-477E76893DBD}"/>
              </a:ext>
            </a:extLst>
          </p:cNvPr>
          <p:cNvSpPr txBox="1"/>
          <p:nvPr/>
        </p:nvSpPr>
        <p:spPr>
          <a:xfrm>
            <a:off x="759655" y="3263705"/>
            <a:ext cx="184731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endParaRPr dirty="0" lang="en-IN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2B9EBF-AC58-4324-8FFA-0A08CDD23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739" y="2839"/>
            <a:ext cx="2351294" cy="6042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11402B-FCD1-446E-AEBD-085C5B78FD7C}"/>
              </a:ext>
            </a:extLst>
          </p:cNvPr>
          <p:cNvSpPr txBox="1"/>
          <p:nvPr/>
        </p:nvSpPr>
        <p:spPr>
          <a:xfrm>
            <a:off x="1131366" y="6320134"/>
            <a:ext cx="3389069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pt-BR" spc="80" sz="2400">
                <a:solidFill>
                  <a:schemeClr val="bg1">
                    <a:lumMod val="95000"/>
                  </a:schemeClr>
                </a:solidFill>
              </a:rPr>
              <a:t>BROTHERS PACKAGING </a:t>
            </a:r>
            <a:endParaRPr b="1" dirty="0" lang="en-GB" sz="24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148DEC-D468-47E5-92DD-B45FD2D327DD}"/>
              </a:ext>
            </a:extLst>
          </p:cNvPr>
          <p:cNvSpPr txBox="1"/>
          <p:nvPr/>
        </p:nvSpPr>
        <p:spPr>
          <a:xfrm>
            <a:off x="219857" y="128397"/>
            <a:ext cx="3300584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Our Customers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8DD877-618A-4FD6-9EFC-3C3303D573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" r="1"/>
          <a:stretch/>
        </p:blipFill>
        <p:spPr>
          <a:xfrm>
            <a:off x="68867" y="904494"/>
            <a:ext cx="2209019" cy="9015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1E65FA-F269-4973-8778-0C3BBB99AD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26" r="115"/>
          <a:stretch/>
        </p:blipFill>
        <p:spPr>
          <a:xfrm>
            <a:off x="68867" y="1925100"/>
            <a:ext cx="2209019" cy="11042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72DE743-026C-4D1D-A078-69467F27DB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-92" r="-79"/>
          <a:stretch/>
        </p:blipFill>
        <p:spPr>
          <a:xfrm>
            <a:off x="2371251" y="913428"/>
            <a:ext cx="2638899" cy="92793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06C2D55-638F-439D-A78C-B107D8F7DE8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-36" r="115"/>
          <a:stretch/>
        </p:blipFill>
        <p:spPr>
          <a:xfrm>
            <a:off x="68866" y="3093829"/>
            <a:ext cx="2209019" cy="9961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60C71B9-A7B2-47FF-B320-7AEAE1519C8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-430" r="3"/>
          <a:stretch/>
        </p:blipFill>
        <p:spPr>
          <a:xfrm>
            <a:off x="2371251" y="1914094"/>
            <a:ext cx="2638899" cy="91472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520AFEC-79B6-4C33-A704-1A8E3BA3F5C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-164" r="2"/>
          <a:stretch/>
        </p:blipFill>
        <p:spPr>
          <a:xfrm>
            <a:off x="2371250" y="2901545"/>
            <a:ext cx="2614244" cy="196247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C02DF4C-B2FF-4689-A4AC-F62F7031DBA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-1"/>
          <a:stretch/>
        </p:blipFill>
        <p:spPr>
          <a:xfrm>
            <a:off x="60251" y="4177085"/>
            <a:ext cx="2217634" cy="110152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0BB91D7-0BFD-4DE9-8889-E6F980BD9FE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-157" r="-62"/>
          <a:stretch/>
        </p:blipFill>
        <p:spPr>
          <a:xfrm>
            <a:off x="2365255" y="4952297"/>
            <a:ext cx="2614244" cy="124515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6F4944D-0355-4171-B33E-6E60D2072C1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b="-6" r="-114"/>
          <a:stretch/>
        </p:blipFill>
        <p:spPr>
          <a:xfrm>
            <a:off x="5096699" y="5029357"/>
            <a:ext cx="2224495" cy="120365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A091E6E-413A-445B-854F-228779909412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b="-45" r="1"/>
          <a:stretch/>
        </p:blipFill>
        <p:spPr>
          <a:xfrm>
            <a:off x="5090704" y="4015490"/>
            <a:ext cx="2224495" cy="92793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AB6D1E4-DC79-48E2-AE25-13AC9E2013AA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b="255" r="14"/>
          <a:stretch/>
        </p:blipFill>
        <p:spPr>
          <a:xfrm>
            <a:off x="5090703" y="2952648"/>
            <a:ext cx="2224496" cy="97691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A019D9B-1403-4000-9ACF-7B45872971D2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-151" r="160"/>
          <a:stretch/>
        </p:blipFill>
        <p:spPr>
          <a:xfrm>
            <a:off x="7436047" y="5040845"/>
            <a:ext cx="2201524" cy="1189241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77172B65-D7E9-4444-B297-E68DE360B5B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b="77" r="-5"/>
          <a:stretch/>
        </p:blipFill>
        <p:spPr>
          <a:xfrm>
            <a:off x="7436046" y="4009518"/>
            <a:ext cx="2184203" cy="927937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513F911-FCC3-4222-9498-CA910BFEC86E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b="263" r="-75"/>
          <a:stretch/>
        </p:blipFill>
        <p:spPr>
          <a:xfrm>
            <a:off x="7418726" y="2968067"/>
            <a:ext cx="2201524" cy="97691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14E40908-18AB-4D82-941E-1C6810487771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b="-18" r="44"/>
          <a:stretch/>
        </p:blipFill>
        <p:spPr>
          <a:xfrm>
            <a:off x="5113675" y="1942349"/>
            <a:ext cx="2201524" cy="922024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4B37FC7-731A-4E66-88C2-F9EABEF23AED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b="-416" r="48"/>
          <a:stretch/>
        </p:blipFill>
        <p:spPr>
          <a:xfrm>
            <a:off x="60251" y="5377791"/>
            <a:ext cx="2217634" cy="878627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04FF36D-ED91-44F4-9E26-FB39F6A5973B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b="276" r="77"/>
          <a:stretch/>
        </p:blipFill>
        <p:spPr>
          <a:xfrm>
            <a:off x="5113676" y="999623"/>
            <a:ext cx="2201524" cy="89797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E0E0BA68-FB4B-434B-8BEB-CAB8E1610DA1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b="-284" r="-78"/>
          <a:stretch/>
        </p:blipFill>
        <p:spPr>
          <a:xfrm>
            <a:off x="7418727" y="974306"/>
            <a:ext cx="2201524" cy="88477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2740D810-86C6-4055-BFB6-1116ACD50C7F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b="-35" r="-90"/>
          <a:stretch/>
        </p:blipFill>
        <p:spPr>
          <a:xfrm>
            <a:off x="9762739" y="2956183"/>
            <a:ext cx="2275942" cy="97337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C3E85E25-3958-44F7-853A-784C035994C6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b="-348" r="189"/>
          <a:stretch/>
        </p:blipFill>
        <p:spPr>
          <a:xfrm>
            <a:off x="7418725" y="1960387"/>
            <a:ext cx="2201524" cy="87602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203D927-35DA-414F-81B7-B63D4130DAB9}"/>
              </a:ext>
            </a:extLst>
          </p:cNvPr>
          <p:cNvPicPr>
            <a:picLocks noChangeAspect="1"/>
          </p:cNvPicPr>
          <p:nvPr/>
        </p:nvPicPr>
        <p:blipFill rotWithShape="1">
          <a:blip r:embed="rId23"/>
          <a:srcRect b="260" r="32"/>
          <a:stretch/>
        </p:blipFill>
        <p:spPr>
          <a:xfrm>
            <a:off x="9723775" y="5024601"/>
            <a:ext cx="2314906" cy="1172852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7EBE90D1-BF73-411C-97B9-CA23CE525E03}"/>
              </a:ext>
            </a:extLst>
          </p:cNvPr>
          <p:cNvPicPr>
            <a:picLocks noChangeAspect="1"/>
          </p:cNvPicPr>
          <p:nvPr/>
        </p:nvPicPr>
        <p:blipFill rotWithShape="1">
          <a:blip r:embed="rId24"/>
          <a:srcRect b="-328" r="166"/>
          <a:stretch/>
        </p:blipFill>
        <p:spPr>
          <a:xfrm>
            <a:off x="9762739" y="4008389"/>
            <a:ext cx="2275942" cy="927937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508B595-BFBE-48BC-B0A1-376121F4452C}"/>
              </a:ext>
            </a:extLst>
          </p:cNvPr>
          <p:cNvPicPr>
            <a:picLocks noChangeAspect="1"/>
          </p:cNvPicPr>
          <p:nvPr/>
        </p:nvPicPr>
        <p:blipFill rotWithShape="1">
          <a:blip r:embed="rId25"/>
          <a:srcRect b="8" r="-3"/>
          <a:stretch/>
        </p:blipFill>
        <p:spPr>
          <a:xfrm>
            <a:off x="9723775" y="1913507"/>
            <a:ext cx="2314906" cy="91472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5A48C8D4-EF13-4CF5-B83A-1B2767C3FD46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b="392" r="123"/>
          <a:stretch/>
        </p:blipFill>
        <p:spPr>
          <a:xfrm>
            <a:off x="9726887" y="904494"/>
            <a:ext cx="2314906" cy="91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77119"/>
      </p:ext>
    </p:extLst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flip="none" rotWithShape="1">
          <a:gsLst>
            <a:gs pos="28000">
              <a:schemeClr val="accent4">
                <a:lumMod val="5000"/>
                <a:lumOff val="95000"/>
              </a:schemeClr>
            </a:gs>
            <a:gs pos="49000">
              <a:schemeClr val="accent6">
                <a:lumMod val="20000"/>
                <a:lumOff val="80000"/>
              </a:schemeClr>
            </a:gs>
            <a:gs pos="82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1286"/>
            <a:ext cx="12192000" cy="496957"/>
            <a:chOff x="0" y="6321286"/>
            <a:chExt cx="12192000" cy="496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pic>
        <p:nvPicPr>
          <p:cNvPr descr="Image result for thanks you END of PPT" id="8" name="Picture 2">
            <a:extLst>
              <a:ext uri="{FF2B5EF4-FFF2-40B4-BE49-F238E27FC236}">
                <a16:creationId xmlns:a16="http://schemas.microsoft.com/office/drawing/2014/main" id="{6E5F1073-33E9-4A61-A5BE-8D3167BBAC84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"/>
          <a:stretch/>
        </p:blipFill>
        <p:spPr bwMode="auto">
          <a:xfrm>
            <a:off x="2683565" y="976313"/>
            <a:ext cx="6824869" cy="490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11402B-FCD1-446E-AEBD-085C5B78FD7C}"/>
              </a:ext>
            </a:extLst>
          </p:cNvPr>
          <p:cNvSpPr txBox="1"/>
          <p:nvPr/>
        </p:nvSpPr>
        <p:spPr>
          <a:xfrm>
            <a:off x="1131366" y="6320134"/>
            <a:ext cx="3389069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pt-BR" spc="80" sz="2400">
                <a:solidFill>
                  <a:schemeClr val="bg1">
                    <a:lumMod val="95000"/>
                  </a:schemeClr>
                </a:solidFill>
              </a:rPr>
              <a:t>BROTHERS PACKAGING </a:t>
            </a:r>
            <a:endParaRPr b="1" dirty="0" lang="en-GB" sz="240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3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chemeClr val="accent4">
                <a:lumMod val="5000"/>
                <a:lumOff val="95000"/>
              </a:schemeClr>
            </a:gs>
            <a:gs pos="49000">
              <a:schemeClr val="accent6">
                <a:lumMod val="20000"/>
                <a:lumOff val="80000"/>
              </a:schemeClr>
            </a:gs>
            <a:gs pos="82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pc="80" dirty="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lang="en-GB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473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About 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3B7380-05CC-49D8-82C6-8D9BCC3668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56" y="1952297"/>
            <a:ext cx="5770567" cy="4263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019C20-28FD-4A53-9079-D05D9A1E5A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77" y="1973750"/>
            <a:ext cx="2837871" cy="20155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5CD271-34C2-44DC-9A3E-F82E487315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577" y="4063654"/>
            <a:ext cx="2837871" cy="216464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359DE8E-A27B-4520-9F09-D58733DD83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329" y="4050889"/>
            <a:ext cx="2953307" cy="219017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670C941-08DC-47D5-8A16-2B0B6C8E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328" y="1952297"/>
            <a:ext cx="2953307" cy="205848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A5F572F-71D9-4069-9F73-6FDC22DA6B5A}"/>
              </a:ext>
            </a:extLst>
          </p:cNvPr>
          <p:cNvSpPr txBox="1"/>
          <p:nvPr/>
        </p:nvSpPr>
        <p:spPr>
          <a:xfrm>
            <a:off x="219856" y="1085646"/>
            <a:ext cx="1189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After serving the industry as it is copy paste</a:t>
            </a:r>
          </a:p>
        </p:txBody>
      </p:sp>
    </p:spTree>
    <p:extLst>
      <p:ext uri="{BB962C8B-B14F-4D97-AF65-F5344CB8AC3E}">
        <p14:creationId xmlns:p14="http://schemas.microsoft.com/office/powerpoint/2010/main" val="1359182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pc="80" dirty="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lang="en-GB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39561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Our Infrastructure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9856" y="1287308"/>
            <a:ext cx="9065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have state of the art manufacturing facility to satisfy the demands of the market, separated in the area of 14000sq ft decided in different section (Manufacturing/Store/Quality/Development and fabrications)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2D2244-3A9E-4363-A397-2B108EFA1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366" y="2154392"/>
            <a:ext cx="8553450" cy="407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10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pc="80" dirty="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lang="en-GB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39561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Our Infrastructure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3E3D66-FD46-4C09-A50C-0C284B665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7" y="1866899"/>
            <a:ext cx="4043271" cy="436845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5E9CA13-6FB3-4FC2-BF0F-A5BBD6FE48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195" y="1866900"/>
            <a:ext cx="4653730" cy="436845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427A97C-179E-41B7-8919-791F29BE3C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193" y="1827694"/>
            <a:ext cx="3017840" cy="21569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02805E-E933-4B99-A621-C43E3B4037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193" y="4024398"/>
            <a:ext cx="3009530" cy="225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80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pc="80" dirty="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lang="en-GB" sz="2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1421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Office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A05C9B-5E41-4422-8F17-34979885EB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85" y="1209675"/>
            <a:ext cx="3652015" cy="46331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5FA6C9-5A8C-46F4-8CF9-0042FDC991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881827" y="1143000"/>
            <a:ext cx="3946127" cy="46997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2FB8795-571E-426C-A83E-2DBF7747A8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282" y="1142999"/>
            <a:ext cx="4104861" cy="469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23299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flip="none" rotWithShape="1">
          <a:gsLst>
            <a:gs pos="28000">
              <a:schemeClr val="accent4">
                <a:lumMod val="5000"/>
                <a:lumOff val="95000"/>
              </a:schemeClr>
            </a:gs>
            <a:gs pos="49000">
              <a:schemeClr val="accent6">
                <a:lumMod val="20000"/>
                <a:lumOff val="80000"/>
              </a:schemeClr>
            </a:gs>
            <a:gs pos="82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1286"/>
            <a:ext cx="12192000" cy="496957"/>
            <a:chOff x="0" y="6321286"/>
            <a:chExt cx="12192000" cy="496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6E23ED-49D1-4503-BAC2-477E76893DBD}"/>
              </a:ext>
            </a:extLst>
          </p:cNvPr>
          <p:cNvSpPr txBox="1"/>
          <p:nvPr/>
        </p:nvSpPr>
        <p:spPr>
          <a:xfrm>
            <a:off x="759655" y="3263705"/>
            <a:ext cx="184731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endParaRPr dirty="0" lang="en-IN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45B9A5-4C76-4C63-BC63-E620E9FAE6BF}"/>
              </a:ext>
            </a:extLst>
          </p:cNvPr>
          <p:cNvSpPr txBox="1"/>
          <p:nvPr/>
        </p:nvSpPr>
        <p:spPr>
          <a:xfrm>
            <a:off x="759655" y="574926"/>
            <a:ext cx="9981194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Quality policy &amp; Vision-Mission of achievement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2B9EBF-AC58-4324-8FFA-0A08CDD23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739" y="2839"/>
            <a:ext cx="2351294" cy="6042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11402B-FCD1-446E-AEBD-085C5B78FD7C}"/>
              </a:ext>
            </a:extLst>
          </p:cNvPr>
          <p:cNvSpPr txBox="1"/>
          <p:nvPr/>
        </p:nvSpPr>
        <p:spPr>
          <a:xfrm>
            <a:off x="1131366" y="6320134"/>
            <a:ext cx="3389069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b="1" dirty="0" lang="pt-BR" spc="80" sz="2400">
                <a:solidFill>
                  <a:schemeClr val="bg1">
                    <a:lumMod val="95000"/>
                  </a:schemeClr>
                </a:solidFill>
              </a:rPr>
              <a:t>BROTHERS PACKAGING </a:t>
            </a:r>
            <a:endParaRPr b="1" dirty="0" lang="en-GB" sz="240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ACEECC-3B46-4235-B5F8-811FA363D9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-65" r="11"/>
          <a:stretch/>
        </p:blipFill>
        <p:spPr>
          <a:xfrm>
            <a:off x="45293" y="1669025"/>
            <a:ext cx="6149030" cy="43649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18BD91F-9073-45D8-AB36-91BB57892E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-31" r="47"/>
          <a:stretch/>
        </p:blipFill>
        <p:spPr>
          <a:xfrm>
            <a:off x="6344478" y="1681315"/>
            <a:ext cx="5680374" cy="436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2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1286"/>
            <a:ext cx="12192000" cy="496957"/>
            <a:chOff x="0" y="6321286"/>
            <a:chExt cx="12192000" cy="496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6E23ED-49D1-4503-BAC2-477E76893DBD}"/>
              </a:ext>
            </a:extLst>
          </p:cNvPr>
          <p:cNvSpPr txBox="1"/>
          <p:nvPr/>
        </p:nvSpPr>
        <p:spPr>
          <a:xfrm>
            <a:off x="759655" y="326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2B9EBF-AC58-4324-8FFA-0A08CDD23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739" y="2839"/>
            <a:ext cx="2351294" cy="6042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11402B-FCD1-446E-AEBD-085C5B78FD7C}"/>
              </a:ext>
            </a:extLst>
          </p:cNvPr>
          <p:cNvSpPr txBox="1"/>
          <p:nvPr/>
        </p:nvSpPr>
        <p:spPr>
          <a:xfrm>
            <a:off x="1131366" y="6320134"/>
            <a:ext cx="3389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spc="80" dirty="0">
                <a:solidFill>
                  <a:schemeClr val="bg1">
                    <a:lumMod val="95000"/>
                  </a:schemeClr>
                </a:solidFill>
              </a:rPr>
              <a:t>BROTHERS PACKAGING </a:t>
            </a:r>
            <a:endParaRPr lang="en-GB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B16562-27BF-400B-B127-B7206BCEE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7" y="1990725"/>
            <a:ext cx="5672138" cy="41147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7148DEC-D468-47E5-92DD-B45FD2D327DD}"/>
              </a:ext>
            </a:extLst>
          </p:cNvPr>
          <p:cNvSpPr txBox="1"/>
          <p:nvPr/>
        </p:nvSpPr>
        <p:spPr>
          <a:xfrm>
            <a:off x="219857" y="128397"/>
            <a:ext cx="16818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Quality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FD0D2B-B2B1-4407-966A-9C2CEF2E7C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563" y="1990725"/>
            <a:ext cx="5353050" cy="411479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0CE0FCB-085A-46A0-B1DE-6269564AFC7A}"/>
              </a:ext>
            </a:extLst>
          </p:cNvPr>
          <p:cNvSpPr txBox="1"/>
          <p:nvPr/>
        </p:nvSpPr>
        <p:spPr>
          <a:xfrm>
            <a:off x="211678" y="1067395"/>
            <a:ext cx="11419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monitoring plant performance and quality to sustain the system and also providing training to employee for skill development and improve quality.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02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1286"/>
            <a:ext cx="12192000" cy="496957"/>
            <a:chOff x="0" y="6321286"/>
            <a:chExt cx="12192000" cy="49695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ts val="2215"/>
              </a:lnSpc>
              <a:tabLst>
                <a:tab pos="890905" algn="l"/>
                <a:tab pos="2372360" algn="l"/>
                <a:tab pos="2980055" algn="l"/>
                <a:tab pos="4317365" algn="l"/>
                <a:tab pos="4652010" algn="l"/>
                <a:tab pos="4911090" algn="l"/>
              </a:tabLst>
            </a:pPr>
            <a:r>
              <a:rPr lang="en-US" spc="5" dirty="0">
                <a:latin typeface="Segoe UI Black" panose="020B0A02040204020203" pitchFamily="34" charset="0"/>
                <a:ea typeface="Segoe UI Black" panose="020B0A02040204020203" pitchFamily="34" charset="0"/>
              </a:rPr>
              <a:t>Lets Make Sustainability a Necessity of Packaging</a:t>
            </a:r>
            <a:endParaRPr lang="pt-BR" dirty="0">
              <a:latin typeface="Segoe UI Black" panose="020B0A02040204020203" pitchFamily="34" charset="0"/>
              <a:ea typeface="Segoe UI Black" panose="020B0A02040204020203" pitchFamily="34" charset="0"/>
              <a:cs typeface="Tw Cen M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6E23ED-49D1-4503-BAC2-477E76893DBD}"/>
              </a:ext>
            </a:extLst>
          </p:cNvPr>
          <p:cNvSpPr txBox="1"/>
          <p:nvPr/>
        </p:nvSpPr>
        <p:spPr>
          <a:xfrm>
            <a:off x="759655" y="3263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2B9EBF-AC58-4324-8FFA-0A08CDD23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739" y="2839"/>
            <a:ext cx="2351294" cy="6042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11402B-FCD1-446E-AEBD-085C5B78FD7C}"/>
              </a:ext>
            </a:extLst>
          </p:cNvPr>
          <p:cNvSpPr txBox="1"/>
          <p:nvPr/>
        </p:nvSpPr>
        <p:spPr>
          <a:xfrm>
            <a:off x="1131366" y="6320134"/>
            <a:ext cx="3389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spc="80" dirty="0">
                <a:solidFill>
                  <a:schemeClr val="bg1">
                    <a:lumMod val="95000"/>
                  </a:schemeClr>
                </a:solidFill>
              </a:rPr>
              <a:t>BROTHERS PACKAGING </a:t>
            </a:r>
            <a:endParaRPr lang="en-GB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B16562-27BF-400B-B127-B7206BCEEF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7" y="1990725"/>
            <a:ext cx="5672138" cy="41147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7148DEC-D468-47E5-92DD-B45FD2D327DD}"/>
              </a:ext>
            </a:extLst>
          </p:cNvPr>
          <p:cNvSpPr txBox="1"/>
          <p:nvPr/>
        </p:nvSpPr>
        <p:spPr>
          <a:xfrm>
            <a:off x="219857" y="128397"/>
            <a:ext cx="3550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Innovative team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FD0D2B-B2B1-4407-966A-9C2CEF2E7C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563" y="1990725"/>
            <a:ext cx="5353050" cy="411479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0CE0FCB-085A-46A0-B1DE-6269564AFC7A}"/>
              </a:ext>
            </a:extLst>
          </p:cNvPr>
          <p:cNvSpPr txBox="1"/>
          <p:nvPr/>
        </p:nvSpPr>
        <p:spPr>
          <a:xfrm>
            <a:off x="211678" y="1067395"/>
            <a:ext cx="11419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monitoring plant performance and quality to sustain the system and also providing training to employee for skill development and improve quality.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20884"/>
      </p:ext>
    </p:extLst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4B327CF-DB05-4EDA-A1D9-901AC00E5A94}"/>
              </a:ext>
            </a:extLst>
          </p:cNvPr>
          <p:cNvGrpSpPr/>
          <p:nvPr/>
        </p:nvGrpSpPr>
        <p:grpSpPr>
          <a:xfrm>
            <a:off x="0" y="6320134"/>
            <a:ext cx="12192000" cy="498109"/>
            <a:chOff x="0" y="6320134"/>
            <a:chExt cx="12192000" cy="4981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DC743-969F-4908-A703-6A07FD14771A}"/>
                </a:ext>
              </a:extLst>
            </p:cNvPr>
            <p:cNvSpPr/>
            <p:nvPr/>
          </p:nvSpPr>
          <p:spPr>
            <a:xfrm>
              <a:off x="0" y="6321286"/>
              <a:ext cx="12192000" cy="496957"/>
            </a:xfrm>
            <a:prstGeom prst="rect">
              <a:avLst/>
            </a:prstGeom>
            <a:solidFill>
              <a:srgbClr val="002060"/>
            </a:solidFill>
            <a:ln w="444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dirty="0"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A9B970B-DBA4-4475-9ED4-E30823251531}"/>
                </a:ext>
              </a:extLst>
            </p:cNvPr>
            <p:cNvSpPr/>
            <p:nvPr/>
          </p:nvSpPr>
          <p:spPr>
            <a:xfrm>
              <a:off x="5247861" y="6367475"/>
              <a:ext cx="6926554" cy="4143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11402B-FCD1-446E-AEBD-085C5B78FD7C}"/>
                </a:ext>
              </a:extLst>
            </p:cNvPr>
            <p:cNvSpPr txBox="1"/>
            <p:nvPr/>
          </p:nvSpPr>
          <p:spPr>
            <a:xfrm>
              <a:off x="1131366" y="6320134"/>
              <a:ext cx="3389069" cy="46166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b="1" dirty="0" lang="pt-BR" spc="80" sz="2400">
                  <a:solidFill>
                    <a:schemeClr val="bg1">
                      <a:lumMod val="95000"/>
                    </a:schemeClr>
                  </a:solidFill>
                </a:rPr>
                <a:t>BROTHERS PACKAGING </a:t>
              </a:r>
              <a:endParaRPr b="1" dirty="0" lang="en-GB" sz="240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bject 7">
            <a:extLst>
              <a:ext uri="{FF2B5EF4-FFF2-40B4-BE49-F238E27FC236}">
                <a16:creationId xmlns:a16="http://schemas.microsoft.com/office/drawing/2014/main" id="{62BC4087-95BF-4BB0-A698-BDAB313940B7}"/>
              </a:ext>
            </a:extLst>
          </p:cNvPr>
          <p:cNvSpPr txBox="1">
            <a:spLocks/>
          </p:cNvSpPr>
          <p:nvPr/>
        </p:nvSpPr>
        <p:spPr>
          <a:xfrm>
            <a:off x="5287613" y="6432015"/>
            <a:ext cx="6826420" cy="263855"/>
          </a:xfrm>
          <a:prstGeom prst="rect">
            <a:avLst/>
          </a:prstGeom>
          <a:solidFill>
            <a:schemeClr val="bg1"/>
          </a:solidFill>
        </p:spPr>
        <p:txBody>
          <a:bodyPr bIns="0" lIns="0" rIns="0" rtlCol="0" tIns="0" vert="horz" wrap="square">
            <a:spAutoFit/>
          </a:bodyPr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marL="12700">
              <a:lnSpc>
                <a:spcPts val="2215"/>
              </a:lnSpc>
              <a:tabLst>
                <a:tab algn="l" pos="890905"/>
                <a:tab algn="l" pos="2372360"/>
                <a:tab algn="l" pos="2980055"/>
                <a:tab algn="l" pos="4317365"/>
                <a:tab algn="l" pos="4652010"/>
                <a:tab algn="l" pos="4911090"/>
              </a:tabLst>
            </a:pPr>
            <a:r>
              <a:rPr dirty="0" lang="en-US" spc="5">
                <a:latin charset="0" panose="020B0A02040204020203" pitchFamily="34" typeface="Segoe UI Black"/>
                <a:ea charset="0" panose="020B0A02040204020203" pitchFamily="34" typeface="Segoe UI Black"/>
              </a:rPr>
              <a:t>Lets Make Sustainability a Necessity of Packaging</a:t>
            </a:r>
            <a:endParaRPr dirty="0" lang="pt-BR">
              <a:latin charset="0" panose="020B0A02040204020203" pitchFamily="34" typeface="Segoe UI Black"/>
              <a:ea charset="0" panose="020B0A02040204020203" pitchFamily="34" typeface="Segoe UI Black"/>
              <a:cs typeface="Tw Cen M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78ED58-D71D-4988-ABD7-79B9E9A80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5568" y="87053"/>
            <a:ext cx="3076575" cy="790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45AAEF1-AF4E-4874-9261-0908F09FD394}"/>
              </a:ext>
            </a:extLst>
          </p:cNvPr>
          <p:cNvSpPr txBox="1"/>
          <p:nvPr/>
        </p:nvSpPr>
        <p:spPr>
          <a:xfrm>
            <a:off x="219857" y="128397"/>
            <a:ext cx="2018245" cy="70788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US" sz="4000"/>
              <a:t>Products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1CE7CD-108D-491C-BCC0-5610038E817D}"/>
              </a:ext>
            </a:extLst>
          </p:cNvPr>
          <p:cNvSpPr txBox="1"/>
          <p:nvPr/>
        </p:nvSpPr>
        <p:spPr>
          <a:xfrm>
            <a:off x="211114" y="992033"/>
            <a:ext cx="3094844" cy="424731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/>
            <a:r>
              <a:rPr b="1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Our products.</a:t>
            </a:r>
            <a:endParaRPr b="0" dirty="0" i="0" lang="en-IN">
              <a:solidFill>
                <a:srgbClr val="222222"/>
              </a:solidFill>
              <a:effectLst/>
              <a:latin charset="0" panose="020B0604020202020204" pitchFamily="34" typeface="Arial"/>
            </a:endParaRP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Tray.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PP box.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tray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ESD PP sheet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MS Trolly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Crate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EPE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EVA Foam with fabrication.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roll.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Bubble 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Stretch film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 Bag.</a:t>
            </a:r>
          </a:p>
          <a:p>
            <a:pPr algn="l">
              <a:buFont charset="0" panose="020B0604020202020204" pitchFamily="34" typeface="Arial"/>
              <a:buChar char="•"/>
            </a:pPr>
            <a:r>
              <a:rPr b="0" dirty="0" i="0" lang="en-IN">
                <a:solidFill>
                  <a:srgbClr val="222222"/>
                </a:solidFill>
                <a:effectLst/>
                <a:latin charset="0" panose="020B0604020202020204" pitchFamily="34" typeface="Arial"/>
              </a:rPr>
              <a:t>PVC transparent roll.</a:t>
            </a:r>
          </a:p>
          <a:p>
            <a:endParaRPr dirty="0"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5E024F-21FD-4430-AB6D-7A2F72ED46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958" y="955589"/>
            <a:ext cx="2233951" cy="29786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B533D1-D95E-4494-828C-CF9BA9A21D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670" y="992033"/>
            <a:ext cx="3481875" cy="29786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8F9196-7C09-4B45-B2E2-1F41F51A8D5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8"/>
          <a:stretch/>
        </p:blipFill>
        <p:spPr>
          <a:xfrm>
            <a:off x="9247581" y="992033"/>
            <a:ext cx="2638838" cy="294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4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7508</TotalTime>
  <Words>689</Words>
  <Application>Microsoft Office PowerPoint</Application>
  <PresentationFormat>Widescreen</PresentationFormat>
  <Paragraphs>167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Rounded MT Bold</vt:lpstr>
      <vt:lpstr>Calibri</vt:lpstr>
      <vt:lpstr>Calibri Light</vt:lpstr>
      <vt:lpstr>Segoe UI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research developement</dc:creator>
  <cp:lastModifiedBy>BROTHERS PACKAGING</cp:lastModifiedBy>
  <cp:revision>710</cp:revision>
  <cp:lastPrinted>2019-03-12T13:16:02Z</cp:lastPrinted>
  <dcterms:created xsi:type="dcterms:W3CDTF">2018-03-12T11:02:58Z</dcterms:created>
  <dcterms:modified xsi:type="dcterms:W3CDTF">2022-01-15T07:53:39Z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804464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